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FAEBB8-52F2-4F53-8154-CA6F10D98BB1}" type="datetimeFigureOut">
              <a:rPr lang="en-GB" smtClean="0"/>
              <a:t>02/11/2012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2DD877-7FD8-43B3-A845-56077822CD5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4492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Part 12 </a:t>
            </a:r>
            <a:r>
              <a:rPr lang="en-GB" sz="1200" b="1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Photodermatology</a:t>
            </a:r>
          </a:p>
          <a:p>
            <a:r>
              <a:rPr lang="en-GB" sz="1200" b="0" i="0" u="none" strike="noStrike" kern="1200" baseline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Chapter 37 Pigmentation | Chapter 38 Sun and skin | Chapter 39 Phototherapy | Chapter 40 Photodermatoses</a:t>
            </a: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2DD877-7FD8-43B3-A845-56077822CD5E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76201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altLang="zh-CN" smtClean="0"/>
              <a:t>Click to edit Master subtitle style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altLang="zh-CN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altLang="zh-CN" smtClean="0"/>
              <a:t>Click to edit Master title style</a:t>
            </a:r>
            <a:endParaRPr lang="zh-CN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altLang="zh-CN" smtClean="0"/>
              <a:t>Click to edit Master text styles</a:t>
            </a:r>
          </a:p>
          <a:p>
            <a:pPr lvl="1"/>
            <a:r>
              <a:rPr lang="en-US" altLang="zh-CN" smtClean="0"/>
              <a:t>Second level</a:t>
            </a:r>
          </a:p>
          <a:p>
            <a:pPr lvl="2"/>
            <a:r>
              <a:rPr lang="en-US" altLang="zh-CN" smtClean="0"/>
              <a:t>Third level</a:t>
            </a:r>
          </a:p>
          <a:p>
            <a:pPr lvl="3"/>
            <a:r>
              <a:rPr lang="en-US" altLang="zh-CN" smtClean="0"/>
              <a:t>Fourth level</a:t>
            </a:r>
          </a:p>
          <a:p>
            <a:pPr lvl="4"/>
            <a:r>
              <a:rPr lang="en-US" altLang="zh-CN" smtClean="0"/>
              <a:t>Fifth level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1442E-45B4-4B00-982B-4877963EF942}" type="datetimeFigureOut">
              <a:rPr lang="zh-CN" altLang="en-US" smtClean="0"/>
              <a:t>2012/11/2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5AA2D4-33F4-4062-B12A-3EE85A7BF62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A90.tmp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77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C5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DBF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CF25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090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21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36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4E4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2eD62C.tmp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</Words>
  <Application>Microsoft Office PowerPoint</Application>
  <PresentationFormat>On-screen Show (4:3)</PresentationFormat>
  <Paragraphs>3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Norton, Elizabeth - Oxford</cp:lastModifiedBy>
  <cp:revision>2</cp:revision>
  <dcterms:created xsi:type="dcterms:W3CDTF">2012-10-25T09:50:27Z</dcterms:created>
  <dcterms:modified xsi:type="dcterms:W3CDTF">2012-11-02T10:29:26Z</dcterms:modified>
</cp:coreProperties>
</file>